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2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9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77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3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4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2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1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45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89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A6AC-5FB3-42BB-9141-B75416B6F557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6DEB-788B-4C94-8884-81D5446A8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7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8242" y="0"/>
            <a:ext cx="9144000" cy="2387600"/>
          </a:xfrm>
        </p:spPr>
        <p:txBody>
          <a:bodyPr/>
          <a:lstStyle/>
          <a:p>
            <a:r>
              <a:rPr lang="fr-FR" dirty="0" smtClean="0"/>
              <a:t>RAPPORT DES 4 JOURNEES JEUNES -15 ILE DE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399" y="2387600"/>
            <a:ext cx="11277601" cy="4373808"/>
          </a:xfrm>
        </p:spPr>
        <p:txBody>
          <a:bodyPr>
            <a:normAutofit/>
          </a:bodyPr>
          <a:lstStyle/>
          <a:p>
            <a:pPr algn="l"/>
            <a:r>
              <a:rPr lang="fr-FR" b="1" u="sng" dirty="0" smtClean="0"/>
              <a:t>Journée 1   : </a:t>
            </a:r>
            <a:r>
              <a:rPr lang="fr-FR" dirty="0" smtClean="0"/>
              <a:t>Le Samedi 13 Janvier 2018 contre Chalamont ( Déplacement)</a:t>
            </a:r>
          </a:p>
          <a:p>
            <a:pPr algn="l"/>
            <a:r>
              <a:rPr lang="fr-FR" b="1" u="sng" dirty="0" smtClean="0"/>
              <a:t>Journée 2</a:t>
            </a:r>
            <a:r>
              <a:rPr lang="fr-FR" dirty="0" smtClean="0"/>
              <a:t>: Le dimanche 14 Janvier 2018 contre </a:t>
            </a:r>
            <a:r>
              <a:rPr lang="fr-FR" dirty="0" err="1" smtClean="0"/>
              <a:t>Amberieu</a:t>
            </a:r>
            <a:r>
              <a:rPr lang="fr-FR" dirty="0" smtClean="0"/>
              <a:t> en Dombes</a:t>
            </a:r>
          </a:p>
          <a:p>
            <a:pPr algn="l"/>
            <a:r>
              <a:rPr lang="fr-FR" b="1" u="sng" dirty="0" smtClean="0"/>
              <a:t>Journée 3   : </a:t>
            </a:r>
            <a:r>
              <a:rPr lang="fr-FR" dirty="0" smtClean="0"/>
              <a:t>Réception de Chalamont le samedi 20 Janvier 2018 à </a:t>
            </a:r>
            <a:r>
              <a:rPr lang="fr-FR" dirty="0" err="1" smtClean="0"/>
              <a:t>Veneux</a:t>
            </a:r>
            <a:r>
              <a:rPr lang="fr-FR" dirty="0" smtClean="0"/>
              <a:t> </a:t>
            </a:r>
          </a:p>
          <a:p>
            <a:pPr algn="l"/>
            <a:r>
              <a:rPr lang="fr-FR" b="1" u="sng" dirty="0" smtClean="0"/>
              <a:t>Journée 4: </a:t>
            </a:r>
            <a:r>
              <a:rPr lang="fr-FR" dirty="0" smtClean="0"/>
              <a:t>Réception d’Ambérieu en Dombes le dimanche 21 Janvier 2018 à </a:t>
            </a:r>
            <a:r>
              <a:rPr lang="fr-FR" dirty="0" err="1" smtClean="0"/>
              <a:t>Veneux</a:t>
            </a:r>
            <a:endParaRPr lang="fr-FR" dirty="0" smtClean="0"/>
          </a:p>
          <a:p>
            <a:pPr algn="l"/>
            <a:r>
              <a:rPr lang="fr-FR" b="1" u="sng" dirty="0" smtClean="0"/>
              <a:t>Joueurs/ses</a:t>
            </a:r>
            <a:r>
              <a:rPr lang="fr-FR" dirty="0" smtClean="0"/>
              <a:t>: Thomas NOURRY (CBD 94); Julien BOUT ( CBD 91); Clara BARILLOT ( CBD 92); Océane COEFFE ( CBD 92); Charles CHEVIGNY ( CBD 78); </a:t>
            </a:r>
            <a:r>
              <a:rPr lang="fr-FR" dirty="0" err="1" smtClean="0"/>
              <a:t>Mathys</a:t>
            </a:r>
            <a:r>
              <a:rPr lang="fr-FR" dirty="0" smtClean="0"/>
              <a:t> FERRE ( CBD 77)</a:t>
            </a:r>
          </a:p>
          <a:p>
            <a:pPr algn="l"/>
            <a:r>
              <a:rPr lang="fr-FR" b="1" u="sng" dirty="0" smtClean="0"/>
              <a:t>Coach</a:t>
            </a:r>
            <a:r>
              <a:rPr lang="fr-FR" dirty="0" smtClean="0"/>
              <a:t>: Gérald GRAMOND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07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>
            <a:normAutofit/>
          </a:bodyPr>
          <a:lstStyle/>
          <a:p>
            <a:r>
              <a:rPr lang="fr-FR" dirty="0" smtClean="0"/>
              <a:t>Je voulais remercier les jeunes pour leur engagement dans les entraînements comme dans les rencontres, de leur plaisir de jouer et de s’encourager et d’apprendre le respect de leurs adversaires.</a:t>
            </a:r>
          </a:p>
          <a:p>
            <a:r>
              <a:rPr lang="fr-FR" dirty="0" smtClean="0"/>
              <a:t>Merci aux parents pour leur présence et leurs encouragements tout au long de ces 4 journées, un grand merci à Sonia ANDREETTI, Claude CHEVIGNY et Sophie CHEVIGNY pour leur aide lors des déplacements à Chalamont et Ambérieu</a:t>
            </a:r>
          </a:p>
          <a:p>
            <a:r>
              <a:rPr lang="fr-FR" dirty="0" smtClean="0"/>
              <a:t>Un grand merci aux dirigeants de clubs, membres de clubs, président du CBD 92 Nicolas DEPREUX et Monsieur POYOT pour leur présence lors de la dernière journée et un grand merci à Sébastien SIONNIERE pour son aide pour ma première année en tant que Coach.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6611" cy="366559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3076440"/>
            <a:ext cx="6229082" cy="35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1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366" y="365125"/>
            <a:ext cx="10967434" cy="1325563"/>
          </a:xfrm>
        </p:spPr>
        <p:txBody>
          <a:bodyPr/>
          <a:lstStyle/>
          <a:p>
            <a:r>
              <a:rPr lang="fr-FR" b="1" u="sng" dirty="0" smtClean="0"/>
              <a:t>Journée 1: </a:t>
            </a:r>
            <a:r>
              <a:rPr lang="fr-FR" dirty="0" smtClean="0"/>
              <a:t>Rencontre Chalamont / Ile de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/>
              <a:t>Mot d’ordre pour le commencement de cette compétition: Plaisir de jouer, de s’amuser et de respecter son adversaire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Match Contre Chalamont avec une première défaite sur le Score de 30 à 02</a:t>
            </a:r>
          </a:p>
          <a:p>
            <a:r>
              <a:rPr lang="fr-FR" dirty="0" smtClean="0"/>
              <a:t>Les jeunes ont commencé à stresser lors de leur première compétition mais une équipe se forme avec complicité et solidarité</a:t>
            </a:r>
          </a:p>
          <a:p>
            <a:r>
              <a:rPr lang="fr-FR" dirty="0" smtClean="0"/>
              <a:t>Une première feuille de match de référence pour voir dans le temps leurs progression</a:t>
            </a:r>
          </a:p>
          <a:p>
            <a:r>
              <a:rPr lang="fr-FR" dirty="0" smtClean="0"/>
              <a:t>Un grand bravo et merci au club de Chalamont pour leur accueil et leur belle équipe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66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4" y="0"/>
            <a:ext cx="4590479" cy="651671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64" y="0"/>
            <a:ext cx="6915836" cy="38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972" y="365125"/>
            <a:ext cx="11031828" cy="1325563"/>
          </a:xfrm>
        </p:spPr>
        <p:txBody>
          <a:bodyPr/>
          <a:lstStyle/>
          <a:p>
            <a:r>
              <a:rPr lang="fr-FR" b="1" u="sng" dirty="0" smtClean="0"/>
              <a:t>Journée 2: </a:t>
            </a:r>
            <a:r>
              <a:rPr lang="fr-FR" dirty="0" err="1" smtClean="0"/>
              <a:t>Amberieu</a:t>
            </a:r>
            <a:r>
              <a:rPr lang="fr-FR" dirty="0" smtClean="0"/>
              <a:t> en Dombes / Ile de France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Mot D’ordre du 2eme jour: jouer détendu, prendre du plaisir et respecter son adversaire.</a:t>
            </a:r>
          </a:p>
          <a:p>
            <a:r>
              <a:rPr lang="fr-FR" dirty="0" smtClean="0"/>
              <a:t>2 éme match contre Ambérieu en Dombes avec une première difficile après un gros effort des jeunes car ils finissent sur un sans faute sur 3 courses ce qui nous permet de gagner sur le score de 17 à 18.</a:t>
            </a:r>
          </a:p>
          <a:p>
            <a:r>
              <a:rPr lang="fr-FR" dirty="0" smtClean="0"/>
              <a:t>Une belle motivation, une envie de réussir et des encouragements leurs ont permis de passer encore un cap.</a:t>
            </a:r>
          </a:p>
          <a:p>
            <a:r>
              <a:rPr lang="fr-FR" dirty="0" smtClean="0"/>
              <a:t>Des progressions sur les performances et toujours autant de plaisir à jouer</a:t>
            </a:r>
          </a:p>
          <a:p>
            <a:r>
              <a:rPr lang="fr-FR" dirty="0" smtClean="0"/>
              <a:t>Un grand merci au club d’Ambérieu pour leur énergie et leur accueil.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96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392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44" y="0"/>
            <a:ext cx="7830356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Journée 3: </a:t>
            </a:r>
            <a:r>
              <a:rPr lang="fr-FR" dirty="0" smtClean="0"/>
              <a:t>ile de France / Chalamont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 d’ordre pour ce match retour; essayer de faire mieux que le match aller et se faire plaisir à jouer.</a:t>
            </a:r>
          </a:p>
          <a:p>
            <a:r>
              <a:rPr lang="fr-FR" dirty="0" smtClean="0"/>
              <a:t>Le match se finit par une défaite 10 à 25 mais avec de belles performances au point comme au tir.</a:t>
            </a:r>
          </a:p>
          <a:p>
            <a:r>
              <a:rPr lang="fr-FR" dirty="0" smtClean="0"/>
              <a:t>Première modification dans les compositions de joueurs .</a:t>
            </a:r>
          </a:p>
          <a:p>
            <a:r>
              <a:rPr lang="fr-FR" dirty="0" smtClean="0"/>
              <a:t>Un grand merci au club de </a:t>
            </a:r>
            <a:r>
              <a:rPr lang="fr-FR" dirty="0" err="1" smtClean="0"/>
              <a:t>Veneux</a:t>
            </a:r>
            <a:r>
              <a:rPr lang="fr-FR" dirty="0" smtClean="0"/>
              <a:t> les Sablons pour leur accueil, leur organisation et leur aide pendant cette journée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07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612" y="0"/>
            <a:ext cx="5280337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-1"/>
            <a:ext cx="7697273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11096223" cy="1325563"/>
          </a:xfrm>
        </p:spPr>
        <p:txBody>
          <a:bodyPr/>
          <a:lstStyle/>
          <a:p>
            <a:r>
              <a:rPr lang="fr-FR" b="1" u="sng" dirty="0" smtClean="0"/>
              <a:t>Journée 4</a:t>
            </a:r>
            <a:r>
              <a:rPr lang="fr-FR" dirty="0" smtClean="0"/>
              <a:t>: Ile de France / </a:t>
            </a:r>
            <a:r>
              <a:rPr lang="fr-FR" dirty="0" err="1" smtClean="0"/>
              <a:t>Amberieu</a:t>
            </a:r>
            <a:r>
              <a:rPr lang="fr-FR" dirty="0" smtClean="0"/>
              <a:t> en Dombes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 d’ordre de la dernière journée des matchs retours, aller chercher la qualification pour les 1/8 de finale avec toujours la même envie de jouer de se faire plaisir</a:t>
            </a:r>
          </a:p>
          <a:p>
            <a:r>
              <a:rPr lang="fr-FR" dirty="0" smtClean="0"/>
              <a:t>La rencontre se finit par une victoire 22 à 12 avec encore un beau finish sur les deux derniers tours</a:t>
            </a:r>
          </a:p>
          <a:p>
            <a:r>
              <a:rPr lang="fr-FR" dirty="0" smtClean="0"/>
              <a:t>Une équipe naît avec l’envie de réussir et de se faire plaisir </a:t>
            </a:r>
          </a:p>
          <a:p>
            <a:r>
              <a:rPr lang="fr-FR" dirty="0" smtClean="0"/>
              <a:t>Un Grand merci encore au club de </a:t>
            </a:r>
            <a:r>
              <a:rPr lang="fr-FR" dirty="0" err="1" smtClean="0"/>
              <a:t>Veneux</a:t>
            </a:r>
            <a:r>
              <a:rPr lang="fr-FR" dirty="0" smtClean="0"/>
              <a:t> les Sablons pour leur organisation et leur accueil</a:t>
            </a:r>
          </a:p>
          <a:p>
            <a:r>
              <a:rPr lang="fr-FR" dirty="0" smtClean="0"/>
              <a:t>La suite au prochain tour le 10/11 Mars 2018 pour les 1/8 de finales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82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6" y="-1"/>
            <a:ext cx="4774090" cy="688456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26" y="-1"/>
            <a:ext cx="7189273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4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612</Words>
  <Application>Microsoft Office PowerPoint</Application>
  <PresentationFormat>Grand écran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RAPPORT DES 4 JOURNEES JEUNES -15 ILE DE FRANCE</vt:lpstr>
      <vt:lpstr>Journée 1: Rencontre Chalamont / Ile de France</vt:lpstr>
      <vt:lpstr>Présentation PowerPoint</vt:lpstr>
      <vt:lpstr>Journée 2: Amberieu en Dombes / Ile de France </vt:lpstr>
      <vt:lpstr>Présentation PowerPoint</vt:lpstr>
      <vt:lpstr>Journée 3: ile de France / Chalamont</vt:lpstr>
      <vt:lpstr>Présentation PowerPoint</vt:lpstr>
      <vt:lpstr>Journée 4: Ile de France / Amberieu en Dombes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DES 4 JOURNEES JEUNES -15 ILE DE FRANCE</dc:title>
  <dc:creator>GRAMOND Gerald</dc:creator>
  <cp:lastModifiedBy>GRAMOND Gerald</cp:lastModifiedBy>
  <cp:revision>9</cp:revision>
  <dcterms:created xsi:type="dcterms:W3CDTF">2018-01-23T20:19:14Z</dcterms:created>
  <dcterms:modified xsi:type="dcterms:W3CDTF">2018-01-23T21:54:43Z</dcterms:modified>
</cp:coreProperties>
</file>